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3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6FF74-4964-47EB-875F-07964F9EB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12C507-2CE5-4E8F-A091-19CB1A378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D3A57-0C75-422D-9410-CFB909095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3A64B-1EB4-49FB-83C1-98DFE7A99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7F035-77C4-4D7B-AB36-EF0A4F71C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559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0F58A-DABD-44E8-8D20-2C79B3AA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88E08-BD18-43DC-B352-7EB0AE2AB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33BE6-30DB-4130-BC69-0A941D065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7214A-6BC4-4022-9BF9-C30D84410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BD767-848F-4D88-8183-383202E8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97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7169A4-550A-40B6-A1B0-E22E57F2B4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5652C1-47A7-4AE1-9D39-5759770B0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85570-6E83-4738-8658-F643DB2B9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FCDCB-AE6F-4707-A84A-719BC0DBA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B3028-C32C-4F79-A092-5771AFF3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06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BE06-7EB7-46DE-A625-275475950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BD3D2-ADCA-4D77-B047-82E3595FE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24493-1606-4256-88B1-ED850BC63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1C890-3AFD-4C0A-978A-FA4468A6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EC1F8-555A-4FCD-8E51-6E885413C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95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E795-866C-4F0A-A855-FA3DA6661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60828-676D-4917-B5D5-FFED11BC9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0D00C-EF25-4EF7-8951-07A6A0543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65F25-1586-400E-A59E-47EF1BB10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AE519-EB1F-4031-988D-0713BB5D1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56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78202-EBEA-4445-B9EB-21FBB6EA3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DD9B8-D8D9-4C84-84A1-82D2EB49CC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0B18DA-DA12-4A62-8C9D-E23460120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81FE6-E382-4B0D-93F5-06C69D67C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3ED996-0202-4A9D-B99D-BEE95F531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9CB675-2451-4B4D-845F-F5C71745C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6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D64E8-4052-45E0-85C9-5C1DE785E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BF386-C742-499A-A9A0-1DB9C49BF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46DD41-9BC1-4A05-8A0D-EA007FC60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1025F2-AA8D-412A-AAF5-70CA9E8E67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7DF38F-58E6-4CE2-83DB-4DEA97F3C2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892287-A05A-4A5C-A05A-4915E066C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CEA5D4-0D34-4D53-B112-36A5F2BE7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20FF3B-19AB-47B6-A704-EBB192C1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452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365E2-049C-4CB1-AB4D-82941447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ECF71B-5410-4009-8596-342797167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31419B-BBBC-45F7-9EB4-9C1B5BA15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C56A49-B961-4B32-A6AA-72DC77F71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29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531FBE-EDAA-4A79-8094-4A1689FC1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7F1FE8-BFB9-4E6E-AEA4-1AD79C701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E35E07-811C-4804-93CD-A614F99E5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504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4CADF-A793-458D-97F7-1B5EAD49C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351D0-25B8-4C6C-9432-7B10DFE94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DB6BD-3F12-4692-9D3D-60929D90E9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52C64-DE77-42E7-82D7-55D798043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86C794-8B4C-41C2-AB51-F77234DD1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21349-A3FF-4A19-9679-547C8B5B5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16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89DBF-D1A3-4F24-B4A0-334A4265D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199327-26E8-4FC7-8F80-AF4C33BB72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4A1369-506C-442A-AA95-3A76E2193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78FB37-8171-4F8C-91E6-96B78C0EF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AF0CE-F08B-4C0F-8160-ED6BF1291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DA35CE-F2EE-4689-BF4A-737F01435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955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CC4321-63E8-4EDC-BF34-B40133EA4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208E5-0328-4E56-9774-9A9755510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102F2-7735-4348-8535-DBA48CF515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0D715-5BDD-40B8-A20F-9045FBA67894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C0307-866B-4550-A420-DF4E4C027A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73FB9-657E-4E3A-B359-73B9F406A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044A7-CDD1-4383-90ED-3CF6AA3689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752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7EB414F-E862-4AFB-9D06-346D9A44A8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995" y="873579"/>
            <a:ext cx="9606010" cy="51108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8E4427-C3C8-4532-9904-420415C2AE4C}"/>
              </a:ext>
            </a:extLst>
          </p:cNvPr>
          <p:cNvSpPr txBox="1"/>
          <p:nvPr/>
        </p:nvSpPr>
        <p:spPr>
          <a:xfrm>
            <a:off x="1534886" y="334736"/>
            <a:ext cx="3331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chemeClr val="accent1"/>
                </a:solidFill>
              </a:rPr>
              <a:t>visa.esrf.fr</a:t>
            </a:r>
          </a:p>
          <a:p>
            <a:endParaRPr lang="en-GB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1F5400A-D59E-4EC2-B1D5-829400489EC9}"/>
              </a:ext>
            </a:extLst>
          </p:cNvPr>
          <p:cNvCxnSpPr/>
          <p:nvPr/>
        </p:nvCxnSpPr>
        <p:spPr>
          <a:xfrm flipH="1">
            <a:off x="9658350" y="661307"/>
            <a:ext cx="220436" cy="319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2580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4C46616-5520-4E32-9CFA-DF908D6422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765" y="443109"/>
            <a:ext cx="9004470" cy="6153634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D6277F4-8155-47E1-9B1A-68B1C565D441}"/>
              </a:ext>
            </a:extLst>
          </p:cNvPr>
          <p:cNvCxnSpPr/>
          <p:nvPr/>
        </p:nvCxnSpPr>
        <p:spPr>
          <a:xfrm flipH="1">
            <a:off x="2016579" y="4171950"/>
            <a:ext cx="220436" cy="319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4938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C42DDD8-E985-4D3B-B8BC-6E6FBFEFD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3728" y="602329"/>
            <a:ext cx="8272405" cy="5653342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B410429-1D0B-4BEF-99F4-B745D1D5CE0B}"/>
              </a:ext>
            </a:extLst>
          </p:cNvPr>
          <p:cNvCxnSpPr/>
          <p:nvPr/>
        </p:nvCxnSpPr>
        <p:spPr>
          <a:xfrm flipH="1">
            <a:off x="6662057" y="2759529"/>
            <a:ext cx="220436" cy="319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472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F930C97-3688-427C-938C-042CE18F05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865" y="638595"/>
            <a:ext cx="8166269" cy="5580809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1FFE674-52F7-4E92-AC11-7282ED2593FF}"/>
              </a:ext>
            </a:extLst>
          </p:cNvPr>
          <p:cNvCxnSpPr/>
          <p:nvPr/>
        </p:nvCxnSpPr>
        <p:spPr>
          <a:xfrm flipH="1">
            <a:off x="2286000" y="5274128"/>
            <a:ext cx="220436" cy="319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4861B46-A111-4FD8-AF89-9A1BC09D06E0}"/>
              </a:ext>
            </a:extLst>
          </p:cNvPr>
          <p:cNvCxnSpPr>
            <a:cxnSpLocks/>
          </p:cNvCxnSpPr>
          <p:nvPr/>
        </p:nvCxnSpPr>
        <p:spPr>
          <a:xfrm>
            <a:off x="1592036" y="5943601"/>
            <a:ext cx="609600" cy="7210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3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2F7C11-F109-42E4-8C25-C00A597FEC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9948"/>
            <a:ext cx="12192000" cy="3798103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F1A0BF3-C55B-4566-9871-A501D666E1E4}"/>
              </a:ext>
            </a:extLst>
          </p:cNvPr>
          <p:cNvCxnSpPr/>
          <p:nvPr/>
        </p:nvCxnSpPr>
        <p:spPr>
          <a:xfrm flipH="1">
            <a:off x="11054443" y="3371849"/>
            <a:ext cx="220436" cy="319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3B9CEC5-E279-4001-A5F1-CC35CC3DA2C3}"/>
              </a:ext>
            </a:extLst>
          </p:cNvPr>
          <p:cNvCxnSpPr>
            <a:cxnSpLocks/>
          </p:cNvCxnSpPr>
          <p:nvPr/>
        </p:nvCxnSpPr>
        <p:spPr>
          <a:xfrm flipH="1">
            <a:off x="11164661" y="4597845"/>
            <a:ext cx="37147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669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4F64C5C-7859-4689-A6CB-D5FB4BE98F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251"/>
            <a:ext cx="12192000" cy="6181498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6472757-9496-4361-8C9A-0075977F2DD4}"/>
              </a:ext>
            </a:extLst>
          </p:cNvPr>
          <p:cNvCxnSpPr/>
          <p:nvPr/>
        </p:nvCxnSpPr>
        <p:spPr>
          <a:xfrm flipH="1">
            <a:off x="5151664" y="1616528"/>
            <a:ext cx="220436" cy="319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82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458EF8-44BC-448E-9651-5B9F4F8EA6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251"/>
            <a:ext cx="12192000" cy="618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52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Edgar Gutierrez Fernandez</dc:creator>
  <cp:lastModifiedBy>Edgar Gutierrez Fernandez</cp:lastModifiedBy>
  <cp:revision>1</cp:revision>
  <dcterms:created xsi:type="dcterms:W3CDTF">2026-01-22T10:20:54Z</dcterms:created>
  <dcterms:modified xsi:type="dcterms:W3CDTF">2026-01-22T10:21:07Z</dcterms:modified>
</cp:coreProperties>
</file>